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Google Sans" panose="020B0503030502040204" pitchFamily="34" charset="0"/>
      <p:regular r:id="rId36"/>
      <p:bold r:id="rId37"/>
      <p:italic r:id="rId38"/>
      <p:boldItalic r:id="rId39"/>
    </p:embeddedFont>
    <p:embeddedFont>
      <p:font typeface="Roboto Mono Light" panose="00000009000000000000" pitchFamily="49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648AD5-82FD-43C4-9FD6-8895056494DA}">
  <a:tblStyle styleId="{28648AD5-82FD-43C4-9FD6-8895056494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61e5c5a2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261e5c5a2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261e5c5a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261e5c5a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261e5c5a2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261e5c5a26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61e5c5a2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261e5c5a2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261e5c5a2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261e5c5a2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261e5c5a2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261e5c5a2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61e5c5a2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261e5c5a2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261e5c5a26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261e5c5a26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61e5c5a2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261e5c5a26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61e5c5a26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261e5c5a26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8dee1d198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8dee1d198_1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261e5c5a26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261e5c5a26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261e5c5a26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261e5c5a26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61e5c5a2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261e5c5a2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61e5c5a2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261e5c5a2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261e5c5a26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261e5c5a26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261e5c5a26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261e5c5a26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261e5c5a2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261e5c5a2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261e5c5a2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261e5c5a2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261e5c5a2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261e5c5a2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61e5c5a26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261e5c5a26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261e5c5a2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261e5c5a2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8dee1d198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28dee1d198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2402b01a8b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2402b01a8b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2402b01a8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2402b01a8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61e5c5a2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61e5c5a2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61e5c5a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61e5c5a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402b01a8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402b01a8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261e5c5a2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261e5c5a2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61e5c5a2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261e5c5a2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Blu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64" name="Google Shape;6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Yellow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24000" y="1605350"/>
            <a:ext cx="4440300" cy="17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Re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924000" y="1597350"/>
            <a:ext cx="4440300" cy="17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3" name="Google Shape;3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0" r:id="rId8"/>
    <p:sldLayoutId id="2147483662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Study Jam Machine Learning 2: Math For Machine Learning #2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172700" cy="7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 2: Slop of a line</a:t>
            </a:r>
            <a:endParaRPr b="1"/>
          </a:p>
        </p:txBody>
      </p:sp>
      <p:sp>
        <p:nvSpPr>
          <p:cNvPr id="160" name="Google Shape;160;p31"/>
          <p:cNvSpPr txBox="1"/>
          <p:nvPr/>
        </p:nvSpPr>
        <p:spPr>
          <a:xfrm>
            <a:off x="4484475" y="893950"/>
            <a:ext cx="43833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Bisa ga? Perkiraan berapa  kecepatannya ketika t=12.?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Slope = 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(170-155)/(13-12)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=15/1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Slope = 15m/s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161" name="Google Shape;1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3950"/>
            <a:ext cx="3715525" cy="34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Derivative</a:t>
            </a:r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00" y="1071450"/>
            <a:ext cx="7711275" cy="40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9650" y="1025113"/>
            <a:ext cx="7018450" cy="390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4651" y="1515450"/>
            <a:ext cx="1158000" cy="140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/>
          <p:nvPr/>
        </p:nvSpPr>
        <p:spPr>
          <a:xfrm>
            <a:off x="3049575" y="1862625"/>
            <a:ext cx="240000" cy="351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43625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slope</a:t>
            </a:r>
            <a:endParaRPr/>
          </a:p>
        </p:txBody>
      </p:sp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3700"/>
            <a:ext cx="4132775" cy="31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/>
          <p:nvPr/>
        </p:nvSpPr>
        <p:spPr>
          <a:xfrm>
            <a:off x="4760250" y="1791275"/>
            <a:ext cx="44202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Slope = deltax/deltay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= 265-265/20-19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= 0/1 = ga ada 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Slope = ga ada peningkatan jarak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6675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100" y="628650"/>
            <a:ext cx="7685351" cy="34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5" name="Google Shape;2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275" y="1082500"/>
            <a:ext cx="4765800" cy="2106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47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Notasi turunan = lagrange’s dan leibniz’</a:t>
            </a:r>
            <a:endParaRPr/>
          </a:p>
        </p:txBody>
      </p:sp>
      <p:pic>
        <p:nvPicPr>
          <p:cNvPr id="211" name="Google Shape;2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75" y="703775"/>
            <a:ext cx="5121225" cy="34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9200" y="397525"/>
            <a:ext cx="29908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05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Turunan dari sebuah garis</a:t>
            </a:r>
            <a:endParaRPr/>
          </a:p>
        </p:txBody>
      </p:sp>
      <p:pic>
        <p:nvPicPr>
          <p:cNvPr id="218" name="Google Shape;2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3700"/>
            <a:ext cx="3909550" cy="32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0"/>
          <p:cNvSpPr txBox="1"/>
          <p:nvPr/>
        </p:nvSpPr>
        <p:spPr>
          <a:xfrm>
            <a:off x="4061950" y="325650"/>
            <a:ext cx="3992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f(x) = ax + b = f’(x) = a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Delta y/deltax = rise/run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df/dx  delta y/deltax =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a(x = deltax) +b - (ax+b)/ delta x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= adeltax/deltax = a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f(x) = 2x + 213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f’(x) = 2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f(x) = x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f’(x) = 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3"/>
          <p:cNvPicPr preferRelativeResize="0"/>
          <p:nvPr/>
        </p:nvPicPr>
        <p:blipFill rotWithShape="1">
          <a:blip r:embed="rId3">
            <a:alphaModFix/>
          </a:blip>
          <a:srcRect t="1124" b="1114"/>
          <a:stretch/>
        </p:blipFill>
        <p:spPr>
          <a:xfrm>
            <a:off x="5637292" y="0"/>
            <a:ext cx="3506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3"/>
          <p:cNvSpPr txBox="1">
            <a:spLocks noGrp="1"/>
          </p:cNvSpPr>
          <p:nvPr>
            <p:ph type="title"/>
          </p:nvPr>
        </p:nvSpPr>
        <p:spPr>
          <a:xfrm>
            <a:off x="924000" y="1457025"/>
            <a:ext cx="43632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Co-Lead GDGoC Widyatama University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Informatics student at Widyatama University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Bangkit Alumni 2024 batch 1</a:t>
            </a:r>
            <a:endParaRPr sz="1500"/>
          </a:p>
        </p:txBody>
      </p:sp>
      <p:sp>
        <p:nvSpPr>
          <p:cNvPr id="99" name="Google Shape;99;p23"/>
          <p:cNvSpPr txBox="1"/>
          <p:nvPr/>
        </p:nvSpPr>
        <p:spPr>
          <a:xfrm>
            <a:off x="1460358" y="1225584"/>
            <a:ext cx="24102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On Campus </a:t>
            </a:r>
            <a:r>
              <a:rPr lang="en" sz="11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Widyatama University</a:t>
            </a:r>
            <a:endParaRPr sz="12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23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 Syahrindra</a:t>
            </a:r>
            <a:br>
              <a:rPr lang="en"/>
            </a:br>
            <a:r>
              <a:rPr lang="en" sz="1428">
                <a:latin typeface="Google Sans"/>
                <a:ea typeface="Google Sans"/>
                <a:cs typeface="Google Sans"/>
                <a:sym typeface="Google Sans"/>
              </a:rPr>
              <a:t>Core Team</a:t>
            </a:r>
            <a:endParaRPr sz="1428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1" name="Google Shape;10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3" descr="Google Shape;594;p28"/>
          <p:cNvPicPr preferRelativeResize="0"/>
          <p:nvPr/>
        </p:nvPicPr>
        <p:blipFill rotWithShape="1">
          <a:blip r:embed="rId6">
            <a:alphaModFix/>
          </a:blip>
          <a:srcRect l="59" r="59"/>
          <a:stretch/>
        </p:blipFill>
        <p:spPr>
          <a:xfrm>
            <a:off x="924000" y="4213953"/>
            <a:ext cx="357290" cy="2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3"/>
          <p:cNvSpPr txBox="1"/>
          <p:nvPr/>
        </p:nvSpPr>
        <p:spPr>
          <a:xfrm>
            <a:off x="1338002" y="4169275"/>
            <a:ext cx="38868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github.com/syahrindra</a:t>
            </a:r>
            <a:endParaRPr sz="11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04" name="Google Shape;104;p23"/>
          <p:cNvSpPr txBox="1"/>
          <p:nvPr/>
        </p:nvSpPr>
        <p:spPr>
          <a:xfrm>
            <a:off x="1338002" y="3790675"/>
            <a:ext cx="38868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linkedin.com/in/m-syahrindra/</a:t>
            </a:r>
            <a:endParaRPr sz="11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105" name="Google Shape;105;p23" descr="File:LinkedIn icon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8029" y="3835350"/>
            <a:ext cx="289249" cy="28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3"/>
          <p:cNvPicPr preferRelativeResize="0"/>
          <p:nvPr/>
        </p:nvPicPr>
        <p:blipFill rotWithShape="1">
          <a:blip r:embed="rId8">
            <a:alphaModFix/>
          </a:blip>
          <a:srcRect t="9520" b="9520"/>
          <a:stretch/>
        </p:blipFill>
        <p:spPr>
          <a:xfrm>
            <a:off x="955200" y="3412078"/>
            <a:ext cx="357290" cy="2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/>
          <p:nvPr/>
        </p:nvSpPr>
        <p:spPr>
          <a:xfrm>
            <a:off x="1369202" y="3367400"/>
            <a:ext cx="38868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instagram.com/m.syahrindra</a:t>
            </a:r>
            <a:endParaRPr sz="11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54650" cy="39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1"/>
          <p:cNvSpPr txBox="1"/>
          <p:nvPr/>
        </p:nvSpPr>
        <p:spPr>
          <a:xfrm>
            <a:off x="4890075" y="0"/>
            <a:ext cx="35532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Y = f(x) = x^2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Slopenya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deltaf/deltax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= f(x+deltax)2 - f(x) / deltax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= deltaf/deltax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= (x+deltax)2 - x^2/ deltax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=x^2 + 2xdeltax + (deltax)^2 -x^2/ deltax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= 2x+deltax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f(x) = x^2 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f’(x) = 2x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26" name="Google Shape;22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7150" y="1168650"/>
            <a:ext cx="1942925" cy="7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</a:t>
            </a:r>
            <a:endParaRPr/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26" y="1251000"/>
            <a:ext cx="6421624" cy="32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4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9" name="Google Shape;2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375" y="1876750"/>
            <a:ext cx="4765800" cy="1834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975"/>
            <a:ext cx="8244299" cy="24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/>
        </p:nvSpPr>
        <p:spPr>
          <a:xfrm>
            <a:off x="0" y="532425"/>
            <a:ext cx="55944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Coin Toss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50" name="Google Shape;2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50" y="1001450"/>
            <a:ext cx="8435125" cy="172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675" y="2728325"/>
            <a:ext cx="7533492" cy="172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0199075" cy="46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825"/>
            <a:ext cx="8435125" cy="172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9413" y="1882700"/>
            <a:ext cx="330517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7"/>
          <p:cNvSpPr txBox="1"/>
          <p:nvPr/>
        </p:nvSpPr>
        <p:spPr>
          <a:xfrm>
            <a:off x="697900" y="2940900"/>
            <a:ext cx="81030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Coin 1: 0.7*0.7*0.7*…*0.3*0.3*0.3 = 0.7^7 0.3^3 = 0.00222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Coin 2: 0.5*...0.5 =0.00097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Coin 3: 0.3*0.3*...*0.3*0.7*0.7*0.7 =0.00008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900" y="-391100"/>
            <a:ext cx="4886325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925" y="753379"/>
            <a:ext cx="7875050" cy="47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8"/>
          <p:cNvSpPr txBox="1"/>
          <p:nvPr/>
        </p:nvSpPr>
        <p:spPr>
          <a:xfrm>
            <a:off x="3283700" y="3979525"/>
            <a:ext cx="23301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71" name="Google Shape;271;p48"/>
          <p:cNvSpPr txBox="1"/>
          <p:nvPr/>
        </p:nvSpPr>
        <p:spPr>
          <a:xfrm>
            <a:off x="5237150" y="4636525"/>
            <a:ext cx="37107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 = 0.7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9450" cy="4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600" y="1238850"/>
            <a:ext cx="7973875" cy="31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Topic</a:t>
            </a:r>
            <a:endParaRPr b="1"/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Derivative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Optimization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75" y="1009650"/>
            <a:ext cx="634365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2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Break 7 menit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3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Statistic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7971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Mini Task-1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Resources</a:t>
            </a:r>
            <a:endParaRPr b="1"/>
          </a:p>
        </p:txBody>
      </p:sp>
      <p:sp>
        <p:nvSpPr>
          <p:cNvPr id="119" name="Google Shape;119;p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YouTube: Kylie Ying, 3Blue1Brown, stanford online, bermatematika etc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Coursera: Machine Learning courses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Udemy:Machine Learning courses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Dicoding, DataCamp, 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50" y="820550"/>
            <a:ext cx="8196575" cy="35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Derivatives</a:t>
            </a:r>
            <a:endParaRPr b="1"/>
          </a:p>
        </p:txBody>
      </p:sp>
      <p:sp>
        <p:nvSpPr>
          <p:cNvPr id="130" name="Google Shape;130;p27"/>
          <p:cNvSpPr txBox="1"/>
          <p:nvPr/>
        </p:nvSpPr>
        <p:spPr>
          <a:xfrm>
            <a:off x="311700" y="1311300"/>
            <a:ext cx="72615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Turunan adalah laju perubahan fungsi sesaat</a:t>
            </a:r>
            <a:endParaRPr sz="15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131" name="Google Shape;1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75" y="1628275"/>
            <a:ext cx="5957825" cy="29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Derivatives</a:t>
            </a:r>
            <a:endParaRPr b="1"/>
          </a:p>
        </p:txBody>
      </p:sp>
      <p:graphicFrame>
        <p:nvGraphicFramePr>
          <p:cNvPr id="137" name="Google Shape;137;p28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{28648AD5-82FD-43C4-9FD6-8895056494DA}</a:tableStyleId>
              </a:tblPr>
              <a:tblGrid>
                <a:gridCol w="14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4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 (detik)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 (meters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8" name="Google Shape;138;p28"/>
          <p:cNvSpPr txBox="1"/>
          <p:nvPr/>
        </p:nvSpPr>
        <p:spPr>
          <a:xfrm>
            <a:off x="4760700" y="1043350"/>
            <a:ext cx="43833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Berdasarkan informasi yang tersedia? Bisa ga kita menentukan jarak pada t = 12.5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 1: Slop of a line</a:t>
            </a:r>
            <a:endParaRPr b="1"/>
          </a:p>
        </p:txBody>
      </p:sp>
      <p:graphicFrame>
        <p:nvGraphicFramePr>
          <p:cNvPr id="144" name="Google Shape;144;p29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{28648AD5-82FD-43C4-9FD6-8895056494DA}</a:tableStyleId>
              </a:tblPr>
              <a:tblGrid>
                <a:gridCol w="14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4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 (detik)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 (kecepatan)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5" name="Google Shape;145;p29"/>
          <p:cNvSpPr txBox="1"/>
          <p:nvPr/>
        </p:nvSpPr>
        <p:spPr>
          <a:xfrm>
            <a:off x="4157450" y="292950"/>
            <a:ext cx="43833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Berdasarkan informasi yang tersedia? Bisa ga kita menentukan velocity pada t = 12.5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6" name="Google Shape;146;p29"/>
          <p:cNvSpPr/>
          <p:nvPr/>
        </p:nvSpPr>
        <p:spPr>
          <a:xfrm>
            <a:off x="950800" y="2486200"/>
            <a:ext cx="2937000" cy="1016100"/>
          </a:xfrm>
          <a:prstGeom prst="rect">
            <a:avLst/>
          </a:prstGeom>
          <a:noFill/>
          <a:ln w="9525" cap="flat" cmpd="sng">
            <a:solidFill>
              <a:srgbClr val="D930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7" name="Google Shape;147;p29"/>
          <p:cNvSpPr txBox="1"/>
          <p:nvPr/>
        </p:nvSpPr>
        <p:spPr>
          <a:xfrm>
            <a:off x="4246350" y="1413725"/>
            <a:ext cx="43833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Hitung rata-rata kecepatan mobil pada interval 10-15 detik?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(122+202)/2 = 162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91275" cy="4826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30"/>
          <p:cNvCxnSpPr/>
          <p:nvPr/>
        </p:nvCxnSpPr>
        <p:spPr>
          <a:xfrm flipH="1">
            <a:off x="2137875" y="1308925"/>
            <a:ext cx="649500" cy="173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30"/>
          <p:cNvSpPr txBox="1"/>
          <p:nvPr/>
        </p:nvSpPr>
        <p:spPr>
          <a:xfrm>
            <a:off x="4334700" y="719075"/>
            <a:ext cx="4882800" cy="9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slope= rise/run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Slope = perubahan jarak/ perubahan waktu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= 202-122 m / (15-10) s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=80/5 = 16 m/s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</Words>
  <Application>Microsoft Office PowerPoint</Application>
  <PresentationFormat>On-screen Show (16:9)</PresentationFormat>
  <Paragraphs>114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Google Sans</vt:lpstr>
      <vt:lpstr>Roboto Mono Light</vt:lpstr>
      <vt:lpstr>DevFest 2021</vt:lpstr>
      <vt:lpstr>Study Jam Machine Learning 2: Math For Machine Learning #2</vt:lpstr>
      <vt:lpstr>Co-Lead GDGoC Widyatama University  Informatics student at Widyatama University Bangkit Alumni 2024 batch 1</vt:lpstr>
      <vt:lpstr>Today’s Topic</vt:lpstr>
      <vt:lpstr>Other Resources</vt:lpstr>
      <vt:lpstr>PowerPoint Presentation</vt:lpstr>
      <vt:lpstr>Derivatives</vt:lpstr>
      <vt:lpstr>Derivatives</vt:lpstr>
      <vt:lpstr>Quiz 1: Slop of a line</vt:lpstr>
      <vt:lpstr>PowerPoint Presentation</vt:lpstr>
      <vt:lpstr>Quiz 2: Slop of a line</vt:lpstr>
      <vt:lpstr>Derivative</vt:lpstr>
      <vt:lpstr>PowerPoint Presentation</vt:lpstr>
      <vt:lpstr>PowerPoint Presentation</vt:lpstr>
      <vt:lpstr>Zero slope</vt:lpstr>
      <vt:lpstr>PowerPoint Presentation</vt:lpstr>
      <vt:lpstr>PowerPoint Presentation</vt:lpstr>
      <vt:lpstr>PowerPoint Presentation</vt:lpstr>
      <vt:lpstr>Notasi turunan = lagrange’s dan leibniz’</vt:lpstr>
      <vt:lpstr>Turunan dari sebuah garis</vt:lpstr>
      <vt:lpstr>PowerPoint Presentation</vt:lpstr>
      <vt:lpstr>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 7 menit</vt:lpstr>
      <vt:lpstr>Statistic</vt:lpstr>
      <vt:lpstr>Mini Task-1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Mochammad Syahrindra Akbar suharno</cp:lastModifiedBy>
  <cp:revision>1</cp:revision>
  <dcterms:modified xsi:type="dcterms:W3CDTF">2025-01-11T10:56:43Z</dcterms:modified>
</cp:coreProperties>
</file>